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18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28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89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2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8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31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16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48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59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758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87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B32D-C23E-496C-B3A5-FA4DF078C464}" type="datetimeFigureOut">
              <a:rPr lang="es-MX" smtClean="0"/>
              <a:t>24/05/2022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4F57-B522-4A2A-993D-E81A56B887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6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652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vazquez</dc:creator>
  <cp:lastModifiedBy>ivette vazquez</cp:lastModifiedBy>
  <cp:revision>1</cp:revision>
  <dcterms:created xsi:type="dcterms:W3CDTF">2022-05-24T16:33:32Z</dcterms:created>
  <dcterms:modified xsi:type="dcterms:W3CDTF">2022-05-24T16:33:58Z</dcterms:modified>
</cp:coreProperties>
</file>